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9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Kép 36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Kép 37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Kép 75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Kép 76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hu-HU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Mintacím szerkesztése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2018. 2. 14.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EC0B79-E4FC-4D93-86AC-4DAD3BF1BE7F}" type="slidenum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2018. 2. 14.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7D5D15-10B1-4BE5-9ADE-8773D78F8483}" type="slidenum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Címszöveg formátumának szerkesztése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473120" y="563400"/>
            <a:ext cx="9143640" cy="437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hu-HU" sz="7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településkép védelméről szóló rendelet főbb szabályai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06440" y="923400"/>
            <a:ext cx="11366280" cy="540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rendelet meghatározza a településképi szempontból meghatározó területeket felsorolás és térképi formában: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Két fő fajtája: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7000"/>
              </a:lnSpc>
              <a:buClr>
                <a:srgbClr val="0070C0"/>
              </a:buClr>
              <a:buFont typeface="StarSymbol"/>
              <a:buAutoNum type="arabicPeriod"/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történeti és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7000"/>
              </a:lnSpc>
              <a:buClr>
                <a:srgbClr val="0070C0"/>
              </a:buClr>
              <a:buFont typeface="StarSymbol"/>
              <a:buAutoNum type="arabicPeriod"/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természetvédelmi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98640"/>
            <a:ext cx="5155920" cy="676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1. A történeti településrész a község belterületén van, a település központi része, pontosan meghatározva a rendeletben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Kép 3"/>
          <p:cNvPicPr/>
          <p:nvPr/>
        </p:nvPicPr>
        <p:blipFill>
          <a:blip r:embed="rId2"/>
          <a:srcRect l="15209" t="13225" r="29093" b="4341"/>
          <a:stretch/>
        </p:blipFill>
        <p:spPr>
          <a:xfrm>
            <a:off x="5257800" y="0"/>
            <a:ext cx="6386040" cy="6730560"/>
          </a:xfrm>
          <a:prstGeom prst="rect">
            <a:avLst/>
          </a:prstGeom>
          <a:ln w="3240"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55680" y="152280"/>
            <a:ext cx="4660560" cy="803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2. A természetvédelmi szempontból meghatározó területek a község külterületi részein vannak, elsősorban keleti, déli területeken, illetve a nyugati, Duna-parti részeken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Kép 2"/>
          <p:cNvPicPr/>
          <p:nvPr/>
        </p:nvPicPr>
        <p:blipFill>
          <a:blip r:embed="rId2"/>
          <a:srcRect l="25467" t="13228" r="26425" b="5351"/>
          <a:stretch/>
        </p:blipFill>
        <p:spPr>
          <a:xfrm>
            <a:off x="4889520" y="152280"/>
            <a:ext cx="7074000" cy="660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11360" y="149040"/>
            <a:ext cx="10845360" cy="9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1.Általános előírások minden településképi szempontból meghatározó területre: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tető hajlásszöge 28 és 50 fok közötti kell, hogy legyen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napelem, napkollektor csak téglalap alakzatban helyezhető el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falon, lábazaton, oromfalon műanyag vagy fémlemez burkolat, durva felületű (cuppantott, nyomott- vagy domborzatmintás) vakolat, színátmenetes téglaburkolat nem helyezhető el,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Csak 1 db max. 5 m2-es természetes anyagú cégtábla épületenként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66760" y="362520"/>
            <a:ext cx="11734560" cy="865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2. A történeti településrész főbb építkezési szabályai: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utcavonalon és oldalhatáron álló épület-elhelyezés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jellemzően földszintes, vagy egyemeletes, beépíthető tetőterű épület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dróthálós kerítés nem lehetséges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az épület közterületi homlokzatán, teraszán nem helyezhető el parabolaantenna, 50 cm-nél magasabb antenna, hűtő, fűtőberendezés kültéri egysége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falon, lábazaton, oromfalon terméskőfalat utánzó lapburkolat, műanyag vagy fémlemez burkolat, durva felületű (cuppantott, nyomott- vagy domborzatmintás) vakolat, gömbfából képzett fal (úgynevezett boronafal), színátmenetes tégla-, vagy téglautánzatú lapburkolat nem helyezhető el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66760" y="270360"/>
            <a:ext cx="11531160" cy="77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2. A történeti településrész főbb építkezési szabályai: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helyi színalkalmazástól idegen színű felületképzés vakolaton, lábazaton, oromfalon illetve utcafonton ilyen színű nyílászáró nem alkalmazható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utcai homlokzaton látszó redőnytok nem alkalmazható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közterületre néző homlokzaton 8,5 méternél szélesebb oromfal nem alkalmazható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natúr, szürke és barnásvörös árnyalataitól eltérő színű tetőfedés nem alkalmazható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utcavonalon az épület tűzfalas lezárása nem alkalmazható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falon, lábazaton, oromfalon terméskőfalat utánzó lapburkolat, gömbfából képzett fal (úgynevezett boronafal), színátmenetes téglautánzatú lapburkolat nem helyezhető el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66760" y="270360"/>
            <a:ext cx="11531160" cy="85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szempontból meghatározó területek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3. A természetvédelmi szempontból meghatározó területek főbb építkezési szabályai: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telekhatároktól legalább 3 méter távolságot tartó épület-elhelyezés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lábazat nélküli áttört deszka-, léc-, sövény-, vagy vadháló kerítés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jellemzően földszintes építési mód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tájképben takaratlanul nem helyezhető el parabolaantenna, 50 cm-nél magasabb antenna, hűtő, fűtőberendezés kültéri egysége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falon, lábazaton, oromfalon színátmenetes lapburkolat nem helyezhető el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fehér, szürke és barna árnyalatoktól eltérő színű vakolat, lábazat, oromfal, burkolat, nyílászáró, tetőfedés nem alkalmazható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bonyolult, összetett tetőidom nem alkalmazható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31640" y="368280"/>
            <a:ext cx="10794600" cy="682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reklámhordozókra vonatkozó követelmények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a rendelet nem szigorít a törvényi feltételeken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a polgármester engedélyezheti 12 hétre a törvényi fő szabályoktól való eltérést valamely jelentős esemény reklámozása kapcsán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1640" y="368280"/>
            <a:ext cx="10794600" cy="757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településképi bejelentési eljárás, konzultáció szabályai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Településképi bejelentési eljárás, amikor valamely építési tevékenységet be kell jelenteni a polgármester felé.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1. A településképi szempontból meghatározó területen be kell jelenteni: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Minden építésügyi tevékenységet, amely az építésügyi hatóság felé nem vagy legfeljebb egyszerű bejelentésköteles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2. az egyéb területeken: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 egy épület rendeltetése megváltozik (érinti a közterületet, telephely stb.)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Reklámhordozók elhelyezésénél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31640" y="368280"/>
            <a:ext cx="10794600" cy="71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településképi bejelentési eljárás, konzultáció szabályai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Emeletes, vagy egynél több rendeltetési egységet tartalmazó épület átalakítása, felújítása,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kettőnél több lakásegységet tartalmazó lakóépület közterületről látható településképi változást eredményező bővítése, felújítása, átalakítása,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kereskedelmi, szolgáltató, vendéglátó épület közterületről látható településképi változást eredményező átalakítása, felújítása, 20 m2 alatti ilyen épület építése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6 méter alatti szobor, emlékmű, kereszt, emlékjel elhelyezése,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polgármester tudomásul veszi  a bejelentést, feltételt szabhat, megtilthat. Az eljárás díjmentes.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47640" y="1460520"/>
            <a:ext cx="11302560" cy="48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hu-HU" sz="40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képviselő-testület 2018 januárjában elfogadta a településkép védelméről szóló rendeletét.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40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Korábban nem volt ilyen rendelet, a benne lévő szabályokat eddig a helyi építési szabályzat tartalmazta.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31640" y="368280"/>
            <a:ext cx="10794600" cy="671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településképi bejelentési eljárás, konzultáció szabályai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Konzultáció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Kötelező a polgármesterrel, illetve a nevében eljáró hivatallal szakmai konzultációt folytatni: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lakóépület építése, bővítése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helyi védettségű építmény felújítása, bővítése, átalakítása, utcai homlokzatának megváltoztatása vagy színezése,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településképi szempontból meghatározó területen álló épület utcai közterület felőli homlokzatának teljes felújítása vagy átalakítása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településképi szempontból meghatározó területen lévő üres telken bármely épület-elhelyezés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31640" y="368280"/>
            <a:ext cx="10794600" cy="696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8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Egyéb szabályok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40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településképi követelmények be nem tartása miatt a polgármester kötelezést írhat elő, 100 000 Ft-ig terjedő bírságot szabhat ki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40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-Az önkormányzat a védett értékek állagromlása esetén szakértőt bíz meg, pénzbeli támogatást adhat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76240" y="323280"/>
            <a:ext cx="10566000" cy="506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helyi építési szabályzat(HÉSZ) és a rendezési terv témakörébe tartozó szabályok egy része marad ezek keretében, egyes szabályok azonban újonnan a településképi rendeletben vannak szabályozva.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028880" y="4227840"/>
            <a:ext cx="10413720" cy="21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 védelméről szóló rendelet módosítása jelentősen egyszerűbb eljárás.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84280" y="1315800"/>
            <a:ext cx="11366280" cy="43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Településkép-védelmi rendelet elsősorban a „mit hogyan lehet építeni” témakörbe tartozó szabályokat, a HÉSZ és a rendezési terv a „mekkorát és hova” jellegű szabályokat tartalmazza.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09480" y="542160"/>
            <a:ext cx="11366280" cy="71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rendelet tartalmazza 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az általános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helyileg védett épületekre vonatkozó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 szempontjából meghatározó területekre vonatkozó előírásokat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reklámhordozókra vonatkozó követelményeket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településképi bejelentési eljárás, konzultáció szabályait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településképi kötelezés szabályait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889056" y="436680"/>
            <a:ext cx="8375848" cy="12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hu-HU" sz="7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Részletes szabályok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71352" y="1412776"/>
            <a:ext cx="11366280" cy="56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Általános előírások az egész településre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2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műanyag hullámlemez, felületkezelés nélküli, rozsdásodó vagy feltűnő (az adott fém eredeti színétől jelentősen eltérő) színű fémlemezfedés nem alkalmazható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2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 közterületek kivételével 5 méternél </a:t>
            </a:r>
            <a:r>
              <a:rPr lang="hu-HU" sz="3200" b="1" u="sng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alacsonyabbra növő fát a telekhatártól számított 3 m-en belül, magasabbra </a:t>
            </a:r>
            <a:r>
              <a:rPr lang="hu-HU" sz="32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növő </a:t>
            </a:r>
            <a:r>
              <a:rPr lang="hu-HU" sz="3200" b="1" u="sng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fát 6 </a:t>
            </a:r>
            <a:r>
              <a:rPr lang="hu-HU" sz="32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m-en belül nem lehet telepíteni</a:t>
            </a:r>
            <a:r>
              <a:rPr lang="hu-HU" sz="3200" b="1" u="sng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A növények nem lóghatnak át a szomszédos telkek légterébe, nem akadályozhatják a közterületen a közlekedést, a közműhálózatokat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69800" y="1143000"/>
            <a:ext cx="11366280" cy="61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Helyi védettség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rendelet meghatározza a helyi védettségű épületekre vonatkozó szabályokat, mellékletében felsorolja a helyileg védett épületeket (65 épület),  helyileg védett terület nem került kialakításra.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06440" y="736560"/>
            <a:ext cx="11366280" cy="836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Helyi védettség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</a:t>
            </a: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rendelet meghatározza a védetté nyilvánítás eljárását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tulajdonosok karbantartási kötelezettségét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Az épületek táblával történő megjelölését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nyilvántartás formáját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36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Szigorúbb előírások a cégtáblákra( csak 1 db max. 0.6 m2-es természetes anyagú homlokzatonként)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80880" y="0"/>
            <a:ext cx="11366280" cy="77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Helyi védettség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hu-HU" sz="4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</a:t>
            </a:r>
            <a:r>
              <a:rPr lang="hu-HU" sz="32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rendelet meghatározza a védett épületek építészeti követelményeit. Néhány szabály: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Tetőablak nem lehetséges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Oromfalban nem lehet ablak, ajtó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Parabolaantenna, 50 cm-nél magasabb antenna nem helyezhető el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Napelem, napkollektor csak téglalap alakzatban helyezhető el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Közterület felé látszó redőnytok nem lehetséges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7000"/>
              </a:lnSpc>
              <a:buClr>
                <a:srgbClr val="0070C0"/>
              </a:buClr>
              <a:buFont typeface="StarSymbol"/>
              <a:buChar char="-"/>
            </a:pPr>
            <a:r>
              <a:rPr lang="hu-HU" sz="24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védett épület bontását követően a telken új épületet is csak oly módon lehet kialakítani, hogy a megszűnő érték átmentődjön, vagy új építészeti érték teremtődjön, vagy bizonyos részletszabályok megtartásra kerüljenek (nyílászárók natúr vagy megszokott színei, sima falfelület vagy téglahomlokzat, nyeregtető stb.)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1082</Words>
  <Application>Microsoft Office PowerPoint</Application>
  <PresentationFormat>Egyéni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településkép védelméről szóló rendelet főbb szabályai</dc:title>
  <dc:creator>0021</dc:creator>
  <cp:lastModifiedBy>Fuji</cp:lastModifiedBy>
  <cp:revision>35</cp:revision>
  <dcterms:created xsi:type="dcterms:W3CDTF">2018-02-12T09:37:32Z</dcterms:created>
  <dcterms:modified xsi:type="dcterms:W3CDTF">2018-02-17T10:12:23Z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Szélesvásznú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